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2D0"/>
    <a:srgbClr val="540000"/>
    <a:srgbClr val="3A5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60" autoAdjust="0"/>
    <p:restoredTop sz="94660"/>
  </p:normalViewPr>
  <p:slideViewPr>
    <p:cSldViewPr snapToGrid="0">
      <p:cViewPr>
        <p:scale>
          <a:sx n="100" d="100"/>
          <a:sy n="100" d="100"/>
        </p:scale>
        <p:origin x="912" y="-2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29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05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58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00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30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711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361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167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67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45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73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8EEA-50A2-4AF5-B026-BBE85321CA9F}" type="datetimeFigureOut">
              <a:rPr lang="pt-BR" smtClean="0"/>
              <a:t>30/01/2025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F800C-9F52-4E30-8E77-63F4CD0B9C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3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55;p13"/>
          <p:cNvSpPr txBox="1"/>
          <p:nvPr/>
        </p:nvSpPr>
        <p:spPr>
          <a:xfrm>
            <a:off x="400403" y="2537110"/>
            <a:ext cx="2469462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Introdução</a:t>
            </a:r>
          </a:p>
        </p:txBody>
      </p:sp>
      <p:sp>
        <p:nvSpPr>
          <p:cNvPr id="22" name="Google Shape;56;p13"/>
          <p:cNvSpPr txBox="1"/>
          <p:nvPr/>
        </p:nvSpPr>
        <p:spPr>
          <a:xfrm>
            <a:off x="1770124" y="1952614"/>
            <a:ext cx="3286962" cy="612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Autor </a:t>
            </a:r>
            <a:r>
              <a:rPr lang="pt-BR" sz="1000" dirty="0" err="1">
                <a:latin typeface="Open Sans"/>
                <a:ea typeface="Open Sans"/>
                <a:cs typeface="Open Sans"/>
                <a:sym typeface="Open Sans"/>
              </a:rPr>
              <a:t>Principal¹</a:t>
            </a: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; Coautor1²; </a:t>
            </a:r>
            <a:r>
              <a:rPr lang="pt-BR" sz="1000" dirty="0" err="1">
                <a:latin typeface="Open Sans"/>
                <a:ea typeface="Open Sans"/>
                <a:cs typeface="Open Sans"/>
                <a:sym typeface="Open Sans"/>
              </a:rPr>
              <a:t>Coautor³</a:t>
            </a: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...</a:t>
            </a:r>
            <a:br>
              <a:rPr lang="pt-BR" sz="10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pt-BR" sz="1000" dirty="0">
                <a:latin typeface="Open Sans"/>
                <a:ea typeface="Open Sans"/>
                <a:cs typeface="Open Sans"/>
                <a:sym typeface="Open Sans"/>
              </a:rPr>
              <a:t>1.Instituição1; 2. Instituição2 ; 3. Instituição3...</a:t>
            </a:r>
            <a:endParaRPr sz="10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" name="Google Shape;55;p13"/>
          <p:cNvSpPr txBox="1"/>
          <p:nvPr/>
        </p:nvSpPr>
        <p:spPr>
          <a:xfrm>
            <a:off x="2785868" y="1647825"/>
            <a:ext cx="1286264" cy="31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Título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248283" y="4799896"/>
            <a:ext cx="3165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lvl="0" algn="just"/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.</a:t>
            </a:r>
          </a:p>
        </p:txBody>
      </p:sp>
      <p:sp>
        <p:nvSpPr>
          <p:cNvPr id="32" name="Google Shape;55;p13"/>
          <p:cNvSpPr txBox="1"/>
          <p:nvPr/>
        </p:nvSpPr>
        <p:spPr>
          <a:xfrm>
            <a:off x="341623" y="4331772"/>
            <a:ext cx="1163620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Objetivos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286348" y="2999345"/>
            <a:ext cx="308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4" name="Google Shape;55;p13"/>
          <p:cNvSpPr txBox="1"/>
          <p:nvPr/>
        </p:nvSpPr>
        <p:spPr>
          <a:xfrm>
            <a:off x="333332" y="6055549"/>
            <a:ext cx="2714114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Materiais e Métodos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3581400" y="2975500"/>
            <a:ext cx="3110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6" name="Google Shape;55;p13"/>
          <p:cNvSpPr txBox="1"/>
          <p:nvPr/>
        </p:nvSpPr>
        <p:spPr>
          <a:xfrm>
            <a:off x="3661788" y="2514032"/>
            <a:ext cx="2765019" cy="326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Resultados e Discussões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252633" y="6525235"/>
            <a:ext cx="3118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800" dirty="0">
                <a:latin typeface="Open Sans"/>
                <a:ea typeface="Open Sans"/>
                <a:cs typeface="Open Sans"/>
                <a:sym typeface="Open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3468047" y="6534064"/>
            <a:ext cx="31780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800">
                <a:latin typeface="Open Sans"/>
                <a:ea typeface="Open Sans"/>
                <a:cs typeface="Open Sans"/>
                <a:sym typeface="Open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lvl="0" algn="just"/>
            <a:r>
              <a:rPr lang="pt-BR" sz="800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lang="pt-BR" sz="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9" name="Google Shape;55;p13"/>
          <p:cNvSpPr txBox="1"/>
          <p:nvPr/>
        </p:nvSpPr>
        <p:spPr>
          <a:xfrm>
            <a:off x="3503791" y="6052501"/>
            <a:ext cx="3027191" cy="46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Conclusões</a:t>
            </a:r>
          </a:p>
        </p:txBody>
      </p:sp>
      <p:sp>
        <p:nvSpPr>
          <p:cNvPr id="43" name="Retângulo 42"/>
          <p:cNvSpPr/>
          <p:nvPr/>
        </p:nvSpPr>
        <p:spPr>
          <a:xfrm flipV="1">
            <a:off x="400403" y="2915100"/>
            <a:ext cx="2316165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/>
          <p:cNvSpPr/>
          <p:nvPr/>
        </p:nvSpPr>
        <p:spPr>
          <a:xfrm>
            <a:off x="354702" y="4707498"/>
            <a:ext cx="2853233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 flipV="1">
            <a:off x="3561561" y="6394431"/>
            <a:ext cx="2692744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Retângulo 47"/>
          <p:cNvSpPr/>
          <p:nvPr/>
        </p:nvSpPr>
        <p:spPr>
          <a:xfrm flipV="1">
            <a:off x="3661788" y="2905848"/>
            <a:ext cx="2492290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/>
          <p:cNvSpPr/>
          <p:nvPr/>
        </p:nvSpPr>
        <p:spPr>
          <a:xfrm>
            <a:off x="341623" y="6383972"/>
            <a:ext cx="2853233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Shape 97"/>
          <p:cNvSpPr txBox="1"/>
          <p:nvPr/>
        </p:nvSpPr>
        <p:spPr>
          <a:xfrm>
            <a:off x="3581400" y="5924349"/>
            <a:ext cx="1336110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Clr>
                <a:schemeClr val="dk1"/>
              </a:buClr>
              <a:buSzPts val="4500"/>
            </a:pPr>
            <a:r>
              <a:rPr lang="pt-BR" sz="800" b="1" dirty="0"/>
              <a:t>Figura 1. Inserir legenda</a:t>
            </a:r>
            <a:endParaRPr sz="800" b="1" dirty="0"/>
          </a:p>
        </p:txBody>
      </p:sp>
      <p:sp>
        <p:nvSpPr>
          <p:cNvPr id="46" name="Shape 97"/>
          <p:cNvSpPr txBox="1"/>
          <p:nvPr/>
        </p:nvSpPr>
        <p:spPr>
          <a:xfrm>
            <a:off x="305106" y="8386267"/>
            <a:ext cx="5848972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buClr>
                <a:schemeClr val="dk1"/>
              </a:buClr>
              <a:buSzPts val="4500"/>
            </a:pPr>
            <a:r>
              <a:rPr lang="pt-BR" sz="800" dirty="0"/>
              <a:t>No mínimo três referências de acordo com as normas da ABNT vigentes.</a:t>
            </a:r>
            <a:r>
              <a:rPr lang="pt-BR" sz="800" dirty="0">
                <a:solidFill>
                  <a:schemeClr val="dk1"/>
                </a:solidFill>
                <a:sym typeface="Arial"/>
              </a:rPr>
              <a:t> </a:t>
            </a:r>
            <a:endParaRPr lang="pt-BR" sz="800" dirty="0"/>
          </a:p>
        </p:txBody>
      </p:sp>
      <p:sp>
        <p:nvSpPr>
          <p:cNvPr id="50" name="Google Shape;55;p13"/>
          <p:cNvSpPr txBox="1"/>
          <p:nvPr/>
        </p:nvSpPr>
        <p:spPr>
          <a:xfrm>
            <a:off x="301081" y="7832015"/>
            <a:ext cx="4656157" cy="351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 dirty="0">
                <a:latin typeface="Lato"/>
                <a:ea typeface="Lato"/>
                <a:cs typeface="Lato"/>
                <a:sym typeface="Lato"/>
              </a:rPr>
              <a:t>Referências  Bibliográficas e Agradecimentos</a:t>
            </a:r>
          </a:p>
        </p:txBody>
      </p:sp>
      <p:sp>
        <p:nvSpPr>
          <p:cNvPr id="51" name="Retângulo 50"/>
          <p:cNvSpPr/>
          <p:nvPr/>
        </p:nvSpPr>
        <p:spPr>
          <a:xfrm flipV="1">
            <a:off x="354702" y="8255795"/>
            <a:ext cx="2692744" cy="457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3661788" y="4260582"/>
            <a:ext cx="2984337" cy="1591505"/>
          </a:xfrm>
          <a:prstGeom prst="rect">
            <a:avLst/>
          </a:prstGeom>
          <a:solidFill>
            <a:srgbClr val="EEE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hape 97"/>
          <p:cNvSpPr txBox="1"/>
          <p:nvPr/>
        </p:nvSpPr>
        <p:spPr>
          <a:xfrm>
            <a:off x="4596395" y="4927110"/>
            <a:ext cx="1336110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Clr>
                <a:schemeClr val="dk1"/>
              </a:buClr>
              <a:buSzPts val="4500"/>
            </a:pPr>
            <a:r>
              <a:rPr lang="pt-BR" sz="800" b="1" dirty="0"/>
              <a:t>IMAGEM ILUSTRATIVA</a:t>
            </a:r>
            <a:endParaRPr sz="800" b="1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373594B-F06D-4B9C-9457-0C22C082F4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648" y="39477"/>
            <a:ext cx="2396661" cy="144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17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61</Words>
  <Application>Microsoft Office PowerPoint</Application>
  <PresentationFormat>Apresentação na tela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Open Sans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Cejem Eventos</cp:lastModifiedBy>
  <cp:revision>23</cp:revision>
  <dcterms:created xsi:type="dcterms:W3CDTF">2019-11-28T18:07:22Z</dcterms:created>
  <dcterms:modified xsi:type="dcterms:W3CDTF">2025-01-30T20:51:59Z</dcterms:modified>
</cp:coreProperties>
</file>